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1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COIS-06500" initials="F" lastIdx="1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7D1"/>
    <a:srgbClr val="8064A2"/>
    <a:srgbClr val="608CAB"/>
    <a:srgbClr val="5CB37C"/>
    <a:srgbClr val="4BACC6"/>
    <a:srgbClr val="5F5BAE"/>
    <a:srgbClr val="537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47" autoAdjust="0"/>
    <p:restoredTop sz="90296" autoAdjust="0"/>
  </p:normalViewPr>
  <p:slideViewPr>
    <p:cSldViewPr>
      <p:cViewPr>
        <p:scale>
          <a:sx n="80" d="100"/>
          <a:sy n="80" d="100"/>
        </p:scale>
        <p:origin x="-2628" y="-7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3077" y="-8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8-09-19T11:39:55.234" idx="1">
    <p:pos x="4952" y="2715"/>
    <p:text>Proposition : pertinence des prescriptions (produits de santé, transports ...) car les IJ sont aussi concernées.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F55346-2253-49CC-800A-ED9B06BEEBFD}" type="doc">
      <dgm:prSet loTypeId="urn:microsoft.com/office/officeart/2005/8/layout/radial4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4ABC3535-DB1E-4385-B6E6-D877446D917E}">
      <dgm:prSet phldrT="[Texte]"/>
      <dgm:spPr/>
      <dgm:t>
        <a:bodyPr/>
        <a:lstStyle/>
        <a:p>
          <a:r>
            <a:rPr lang="fr-FR" dirty="0" smtClean="0"/>
            <a:t>Pertinence des soins</a:t>
          </a:r>
          <a:endParaRPr lang="fr-FR" dirty="0"/>
        </a:p>
      </dgm:t>
    </dgm:pt>
    <dgm:pt modelId="{FE0052E2-B5A5-4DB3-8BAD-0D90161F4AF7}" type="parTrans" cxnId="{44F93A82-2487-4938-86EB-858048CCAA0A}">
      <dgm:prSet/>
      <dgm:spPr/>
      <dgm:t>
        <a:bodyPr/>
        <a:lstStyle/>
        <a:p>
          <a:endParaRPr lang="fr-FR"/>
        </a:p>
      </dgm:t>
    </dgm:pt>
    <dgm:pt modelId="{AF875DBB-CE6E-4741-A9E1-01764102719B}" type="sibTrans" cxnId="{44F93A82-2487-4938-86EB-858048CCAA0A}">
      <dgm:prSet/>
      <dgm:spPr/>
      <dgm:t>
        <a:bodyPr/>
        <a:lstStyle/>
        <a:p>
          <a:endParaRPr lang="fr-FR"/>
        </a:p>
      </dgm:t>
    </dgm:pt>
    <dgm:pt modelId="{2479DA46-40E0-4C9C-8ED5-49F0769DCF32}">
      <dgm:prSet phldrT="[Texte]" custT="1"/>
      <dgm:spPr/>
      <dgm:t>
        <a:bodyPr/>
        <a:lstStyle/>
        <a:p>
          <a:r>
            <a:rPr lang="fr-FR" sz="1800" b="1" dirty="0" smtClean="0"/>
            <a:t>Pertinence des séjours et des parcours de soin</a:t>
          </a:r>
        </a:p>
        <a:p>
          <a:r>
            <a:rPr lang="fr-FR" sz="1200" dirty="0" smtClean="0"/>
            <a:t>Inadéquations hospitalières (court séjour, SSR, psychiatrie)</a:t>
          </a:r>
        </a:p>
        <a:p>
          <a:r>
            <a:rPr lang="fr-FR" sz="1200" dirty="0" smtClean="0"/>
            <a:t>Hospitalisations potentiellement évitables (HPE)</a:t>
          </a:r>
          <a:endParaRPr lang="fr-FR" sz="1200" dirty="0"/>
        </a:p>
      </dgm:t>
    </dgm:pt>
    <dgm:pt modelId="{3C809D29-3C29-4C8D-B725-7D93DC262120}" type="parTrans" cxnId="{E0A40573-6F33-4EC6-90EB-8D030722E34A}">
      <dgm:prSet/>
      <dgm:spPr/>
      <dgm:t>
        <a:bodyPr/>
        <a:lstStyle/>
        <a:p>
          <a:endParaRPr lang="fr-FR"/>
        </a:p>
      </dgm:t>
    </dgm:pt>
    <dgm:pt modelId="{D09DD055-2FEA-4EC0-A6D0-A63CDF9801B8}" type="sibTrans" cxnId="{E0A40573-6F33-4EC6-90EB-8D030722E34A}">
      <dgm:prSet/>
      <dgm:spPr/>
      <dgm:t>
        <a:bodyPr/>
        <a:lstStyle/>
        <a:p>
          <a:endParaRPr lang="fr-FR"/>
        </a:p>
      </dgm:t>
    </dgm:pt>
    <dgm:pt modelId="{F12596BD-7B6D-407A-9E73-6C0405033760}">
      <dgm:prSet phldrT="[Texte]" custT="1"/>
      <dgm:spPr/>
      <dgm:t>
        <a:bodyPr/>
        <a:lstStyle/>
        <a:p>
          <a:r>
            <a:rPr lang="fr-FR" sz="1800" b="1" dirty="0" smtClean="0"/>
            <a:t>Pertinence des modes de prise en charge</a:t>
          </a:r>
        </a:p>
        <a:p>
          <a:r>
            <a:rPr lang="fr-FR" sz="1200" dirty="0" smtClean="0"/>
            <a:t>Efficience de l’articulation des prises en charge en hospitalisation complète, en hospitalisation de jour  et en ville</a:t>
          </a:r>
          <a:endParaRPr lang="fr-FR" sz="1200" dirty="0"/>
        </a:p>
      </dgm:t>
    </dgm:pt>
    <dgm:pt modelId="{D9E70CED-8A3A-4877-8238-6C82D2D1262E}" type="parTrans" cxnId="{456AA603-794E-479D-A784-E20D5D01A056}">
      <dgm:prSet/>
      <dgm:spPr/>
      <dgm:t>
        <a:bodyPr/>
        <a:lstStyle/>
        <a:p>
          <a:endParaRPr lang="fr-FR"/>
        </a:p>
      </dgm:t>
    </dgm:pt>
    <dgm:pt modelId="{1B199559-01E8-4369-AEF4-EAFCB47C7A76}" type="sibTrans" cxnId="{456AA603-794E-479D-A784-E20D5D01A056}">
      <dgm:prSet/>
      <dgm:spPr/>
      <dgm:t>
        <a:bodyPr/>
        <a:lstStyle/>
        <a:p>
          <a:endParaRPr lang="fr-FR"/>
        </a:p>
      </dgm:t>
    </dgm:pt>
    <dgm:pt modelId="{BF54CB11-88EF-4721-9CCA-DA578C4FCDC4}">
      <dgm:prSet phldrT="[Texte]" custT="1"/>
      <dgm:spPr/>
      <dgm:t>
        <a:bodyPr/>
        <a:lstStyle/>
        <a:p>
          <a:r>
            <a:rPr lang="fr-FR" sz="1800" b="1" dirty="0" smtClean="0"/>
            <a:t>Pertinence des pratiques</a:t>
          </a:r>
        </a:p>
        <a:p>
          <a:r>
            <a:rPr lang="fr-FR" sz="1200" dirty="0" smtClean="0"/>
            <a:t>Pertinence des actes</a:t>
          </a:r>
        </a:p>
        <a:p>
          <a:r>
            <a:rPr lang="fr-FR" sz="1200" dirty="0" smtClean="0"/>
            <a:t>Pertinence des prescriptions de produits de santé et de transports</a:t>
          </a:r>
          <a:endParaRPr lang="fr-FR" sz="1200" dirty="0"/>
        </a:p>
      </dgm:t>
    </dgm:pt>
    <dgm:pt modelId="{C0164835-660A-4700-9959-6B891160D789}" type="parTrans" cxnId="{B57ADDD7-03E2-462A-B59E-FAAB423826AB}">
      <dgm:prSet/>
      <dgm:spPr/>
      <dgm:t>
        <a:bodyPr/>
        <a:lstStyle/>
        <a:p>
          <a:endParaRPr lang="fr-FR"/>
        </a:p>
      </dgm:t>
    </dgm:pt>
    <dgm:pt modelId="{3247B169-DCF9-4909-B4C8-9A984E5BCB9C}" type="sibTrans" cxnId="{B57ADDD7-03E2-462A-B59E-FAAB423826AB}">
      <dgm:prSet/>
      <dgm:spPr/>
      <dgm:t>
        <a:bodyPr/>
        <a:lstStyle/>
        <a:p>
          <a:endParaRPr lang="fr-FR"/>
        </a:p>
      </dgm:t>
    </dgm:pt>
    <dgm:pt modelId="{DE5C85FD-9A5D-4A95-83F9-36229A0AD74A}" type="pres">
      <dgm:prSet presAssocID="{B9F55346-2253-49CC-800A-ED9B06BEEBF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DA39B98-2FA8-41F1-AE53-3917843656C3}" type="pres">
      <dgm:prSet presAssocID="{4ABC3535-DB1E-4385-B6E6-D877446D917E}" presName="centerShape" presStyleLbl="node0" presStyleIdx="0" presStyleCnt="1"/>
      <dgm:spPr/>
      <dgm:t>
        <a:bodyPr/>
        <a:lstStyle/>
        <a:p>
          <a:endParaRPr lang="fr-FR"/>
        </a:p>
      </dgm:t>
    </dgm:pt>
    <dgm:pt modelId="{A642E082-EB75-48C1-96D8-DD70D23BDCC8}" type="pres">
      <dgm:prSet presAssocID="{3C809D29-3C29-4C8D-B725-7D93DC262120}" presName="parTrans" presStyleLbl="bgSibTrans2D1" presStyleIdx="0" presStyleCnt="3" custScaleX="112301"/>
      <dgm:spPr/>
      <dgm:t>
        <a:bodyPr/>
        <a:lstStyle/>
        <a:p>
          <a:endParaRPr lang="fr-FR"/>
        </a:p>
      </dgm:t>
    </dgm:pt>
    <dgm:pt modelId="{9D5C0E41-D525-46FB-95BB-11B3FB01C415}" type="pres">
      <dgm:prSet presAssocID="{2479DA46-40E0-4C9C-8ED5-49F0769DCF32}" presName="node" presStyleLbl="node1" presStyleIdx="0" presStyleCnt="3" custScaleX="112116" custScaleY="107804" custRadScaleRad="101055" custRadScaleInc="19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8B91666-5B44-45D9-854F-5401C761E6B2}" type="pres">
      <dgm:prSet presAssocID="{D9E70CED-8A3A-4877-8238-6C82D2D1262E}" presName="parTrans" presStyleLbl="bgSibTrans2D1" presStyleIdx="1" presStyleCnt="3"/>
      <dgm:spPr/>
      <dgm:t>
        <a:bodyPr/>
        <a:lstStyle/>
        <a:p>
          <a:endParaRPr lang="fr-FR"/>
        </a:p>
      </dgm:t>
    </dgm:pt>
    <dgm:pt modelId="{9C8B3E6B-4270-43EA-9069-C67470B41036}" type="pres">
      <dgm:prSet presAssocID="{F12596BD-7B6D-407A-9E73-6C0405033760}" presName="node" presStyleLbl="node1" presStyleIdx="1" presStyleCnt="3" custScaleX="112116" custScaleY="1078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638319-B6C9-4DB1-931B-2D0309B1B6FC}" type="pres">
      <dgm:prSet presAssocID="{C0164835-660A-4700-9959-6B891160D789}" presName="parTrans" presStyleLbl="bgSibTrans2D1" presStyleIdx="2" presStyleCnt="3" custScaleX="112310"/>
      <dgm:spPr/>
      <dgm:t>
        <a:bodyPr/>
        <a:lstStyle/>
        <a:p>
          <a:endParaRPr lang="fr-FR"/>
        </a:p>
      </dgm:t>
    </dgm:pt>
    <dgm:pt modelId="{A90046F5-C9EF-4E7B-977A-2E16E7DF8C94}" type="pres">
      <dgm:prSet presAssocID="{BF54CB11-88EF-4721-9CCA-DA578C4FCDC4}" presName="node" presStyleLbl="node1" presStyleIdx="2" presStyleCnt="3" custScaleX="112116" custScaleY="1078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0A40573-6F33-4EC6-90EB-8D030722E34A}" srcId="{4ABC3535-DB1E-4385-B6E6-D877446D917E}" destId="{2479DA46-40E0-4C9C-8ED5-49F0769DCF32}" srcOrd="0" destOrd="0" parTransId="{3C809D29-3C29-4C8D-B725-7D93DC262120}" sibTransId="{D09DD055-2FEA-4EC0-A6D0-A63CDF9801B8}"/>
    <dgm:cxn modelId="{9C343E31-9650-4415-A03A-DEF237B32CBC}" type="presOf" srcId="{D9E70CED-8A3A-4877-8238-6C82D2D1262E}" destId="{28B91666-5B44-45D9-854F-5401C761E6B2}" srcOrd="0" destOrd="0" presId="urn:microsoft.com/office/officeart/2005/8/layout/radial4"/>
    <dgm:cxn modelId="{37487E98-D703-4EE6-9E21-0582239A5EA3}" type="presOf" srcId="{BF54CB11-88EF-4721-9CCA-DA578C4FCDC4}" destId="{A90046F5-C9EF-4E7B-977A-2E16E7DF8C94}" srcOrd="0" destOrd="0" presId="urn:microsoft.com/office/officeart/2005/8/layout/radial4"/>
    <dgm:cxn modelId="{C91DD5FB-88BF-4D62-AB8C-46E9ECEA15B9}" type="presOf" srcId="{F12596BD-7B6D-407A-9E73-6C0405033760}" destId="{9C8B3E6B-4270-43EA-9069-C67470B41036}" srcOrd="0" destOrd="0" presId="urn:microsoft.com/office/officeart/2005/8/layout/radial4"/>
    <dgm:cxn modelId="{456AA603-794E-479D-A784-E20D5D01A056}" srcId="{4ABC3535-DB1E-4385-B6E6-D877446D917E}" destId="{F12596BD-7B6D-407A-9E73-6C0405033760}" srcOrd="1" destOrd="0" parTransId="{D9E70CED-8A3A-4877-8238-6C82D2D1262E}" sibTransId="{1B199559-01E8-4369-AEF4-EAFCB47C7A76}"/>
    <dgm:cxn modelId="{B57ADDD7-03E2-462A-B59E-FAAB423826AB}" srcId="{4ABC3535-DB1E-4385-B6E6-D877446D917E}" destId="{BF54CB11-88EF-4721-9CCA-DA578C4FCDC4}" srcOrd="2" destOrd="0" parTransId="{C0164835-660A-4700-9959-6B891160D789}" sibTransId="{3247B169-DCF9-4909-B4C8-9A984E5BCB9C}"/>
    <dgm:cxn modelId="{0BF9818D-A411-4B3B-B97C-2CB0AD51966A}" type="presOf" srcId="{4ABC3535-DB1E-4385-B6E6-D877446D917E}" destId="{2DA39B98-2FA8-41F1-AE53-3917843656C3}" srcOrd="0" destOrd="0" presId="urn:microsoft.com/office/officeart/2005/8/layout/radial4"/>
    <dgm:cxn modelId="{FD9E97FB-A416-4288-BCD6-88E01170567D}" type="presOf" srcId="{B9F55346-2253-49CC-800A-ED9B06BEEBFD}" destId="{DE5C85FD-9A5D-4A95-83F9-36229A0AD74A}" srcOrd="0" destOrd="0" presId="urn:microsoft.com/office/officeart/2005/8/layout/radial4"/>
    <dgm:cxn modelId="{5F7A3B9D-D1BF-40E3-B16B-8B67027D20AC}" type="presOf" srcId="{2479DA46-40E0-4C9C-8ED5-49F0769DCF32}" destId="{9D5C0E41-D525-46FB-95BB-11B3FB01C415}" srcOrd="0" destOrd="0" presId="urn:microsoft.com/office/officeart/2005/8/layout/radial4"/>
    <dgm:cxn modelId="{2C686C36-76D1-4B1B-8C15-0F8371AC81E4}" type="presOf" srcId="{3C809D29-3C29-4C8D-B725-7D93DC262120}" destId="{A642E082-EB75-48C1-96D8-DD70D23BDCC8}" srcOrd="0" destOrd="0" presId="urn:microsoft.com/office/officeart/2005/8/layout/radial4"/>
    <dgm:cxn modelId="{44F93A82-2487-4938-86EB-858048CCAA0A}" srcId="{B9F55346-2253-49CC-800A-ED9B06BEEBFD}" destId="{4ABC3535-DB1E-4385-B6E6-D877446D917E}" srcOrd="0" destOrd="0" parTransId="{FE0052E2-B5A5-4DB3-8BAD-0D90161F4AF7}" sibTransId="{AF875DBB-CE6E-4741-A9E1-01764102719B}"/>
    <dgm:cxn modelId="{DB3C9EBB-DC4D-4881-854D-977858270E3C}" type="presOf" srcId="{C0164835-660A-4700-9959-6B891160D789}" destId="{08638319-B6C9-4DB1-931B-2D0309B1B6FC}" srcOrd="0" destOrd="0" presId="urn:microsoft.com/office/officeart/2005/8/layout/radial4"/>
    <dgm:cxn modelId="{BE8FACAD-080D-4722-8B90-A627C348D68A}" type="presParOf" srcId="{DE5C85FD-9A5D-4A95-83F9-36229A0AD74A}" destId="{2DA39B98-2FA8-41F1-AE53-3917843656C3}" srcOrd="0" destOrd="0" presId="urn:microsoft.com/office/officeart/2005/8/layout/radial4"/>
    <dgm:cxn modelId="{30BC2F1C-B108-483E-9B9E-5F9C4CF56CA2}" type="presParOf" srcId="{DE5C85FD-9A5D-4A95-83F9-36229A0AD74A}" destId="{A642E082-EB75-48C1-96D8-DD70D23BDCC8}" srcOrd="1" destOrd="0" presId="urn:microsoft.com/office/officeart/2005/8/layout/radial4"/>
    <dgm:cxn modelId="{271CE22A-4F63-4710-85C4-7B978DC2386D}" type="presParOf" srcId="{DE5C85FD-9A5D-4A95-83F9-36229A0AD74A}" destId="{9D5C0E41-D525-46FB-95BB-11B3FB01C415}" srcOrd="2" destOrd="0" presId="urn:microsoft.com/office/officeart/2005/8/layout/radial4"/>
    <dgm:cxn modelId="{14DAA955-F250-4296-BCFC-489A0312DEEA}" type="presParOf" srcId="{DE5C85FD-9A5D-4A95-83F9-36229A0AD74A}" destId="{28B91666-5B44-45D9-854F-5401C761E6B2}" srcOrd="3" destOrd="0" presId="urn:microsoft.com/office/officeart/2005/8/layout/radial4"/>
    <dgm:cxn modelId="{578CEEA9-B641-4405-9E2D-15EE85DFC06F}" type="presParOf" srcId="{DE5C85FD-9A5D-4A95-83F9-36229A0AD74A}" destId="{9C8B3E6B-4270-43EA-9069-C67470B41036}" srcOrd="4" destOrd="0" presId="urn:microsoft.com/office/officeart/2005/8/layout/radial4"/>
    <dgm:cxn modelId="{C9ADA28C-82A2-4A27-93C6-BB241C1BD28E}" type="presParOf" srcId="{DE5C85FD-9A5D-4A95-83F9-36229A0AD74A}" destId="{08638319-B6C9-4DB1-931B-2D0309B1B6FC}" srcOrd="5" destOrd="0" presId="urn:microsoft.com/office/officeart/2005/8/layout/radial4"/>
    <dgm:cxn modelId="{A8E27F96-08BF-46C3-89BE-624E836FFF52}" type="presParOf" srcId="{DE5C85FD-9A5D-4A95-83F9-36229A0AD74A}" destId="{A90046F5-C9EF-4E7B-977A-2E16E7DF8C9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A39B98-2FA8-41F1-AE53-3917843656C3}">
      <dsp:nvSpPr>
        <dsp:cNvPr id="0" name=""/>
        <dsp:cNvSpPr/>
      </dsp:nvSpPr>
      <dsp:spPr>
        <a:xfrm>
          <a:off x="2969969" y="2689493"/>
          <a:ext cx="2196964" cy="219696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700" kern="1200" dirty="0" smtClean="0"/>
            <a:t>Pertinence des soins</a:t>
          </a:r>
          <a:endParaRPr lang="fr-FR" sz="2700" kern="1200" dirty="0"/>
        </a:p>
      </dsp:txBody>
      <dsp:txXfrm>
        <a:off x="3291707" y="3011231"/>
        <a:ext cx="1553488" cy="1553488"/>
      </dsp:txXfrm>
    </dsp:sp>
    <dsp:sp modelId="{A642E082-EB75-48C1-96D8-DD70D23BDCC8}">
      <dsp:nvSpPr>
        <dsp:cNvPr id="0" name=""/>
        <dsp:cNvSpPr/>
      </dsp:nvSpPr>
      <dsp:spPr>
        <a:xfrm rot="12906912">
          <a:off x="1389353" y="2281493"/>
          <a:ext cx="1963996" cy="626134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C0E41-D525-46FB-95BB-11B3FB01C415}">
      <dsp:nvSpPr>
        <dsp:cNvPr id="0" name=""/>
        <dsp:cNvSpPr/>
      </dsp:nvSpPr>
      <dsp:spPr>
        <a:xfrm>
          <a:off x="486071" y="1191569"/>
          <a:ext cx="2339990" cy="17999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Pertinence des séjours et des parcours de soin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Inadéquations hospitalières (court séjour, SSR, psychiatrie)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Hospitalisations potentiellement évitables (HPE)</a:t>
          </a:r>
          <a:endParaRPr lang="fr-FR" sz="1200" kern="1200" dirty="0"/>
        </a:p>
      </dsp:txBody>
      <dsp:txXfrm>
        <a:off x="538791" y="1244289"/>
        <a:ext cx="2234550" cy="1694555"/>
      </dsp:txXfrm>
    </dsp:sp>
    <dsp:sp modelId="{28B91666-5B44-45D9-854F-5401C761E6B2}">
      <dsp:nvSpPr>
        <dsp:cNvPr id="0" name=""/>
        <dsp:cNvSpPr/>
      </dsp:nvSpPr>
      <dsp:spPr>
        <a:xfrm rot="16200000">
          <a:off x="3208565" y="1416447"/>
          <a:ext cx="1719773" cy="626134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B3E6B-4270-43EA-9069-C67470B41036}">
      <dsp:nvSpPr>
        <dsp:cNvPr id="0" name=""/>
        <dsp:cNvSpPr/>
      </dsp:nvSpPr>
      <dsp:spPr>
        <a:xfrm>
          <a:off x="2898456" y="-30369"/>
          <a:ext cx="2339990" cy="1799995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Pertinence des modes de prise en charge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Efficience de l’articulation des prises en charge en hospitalisation complète, en hospitalisation de jour  et en ville</a:t>
          </a:r>
          <a:endParaRPr lang="fr-FR" sz="1200" kern="1200" dirty="0"/>
        </a:p>
      </dsp:txBody>
      <dsp:txXfrm>
        <a:off x="2951176" y="22351"/>
        <a:ext cx="2234550" cy="1694555"/>
      </dsp:txXfrm>
    </dsp:sp>
    <dsp:sp modelId="{08638319-B6C9-4DB1-931B-2D0309B1B6FC}">
      <dsp:nvSpPr>
        <dsp:cNvPr id="0" name=""/>
        <dsp:cNvSpPr/>
      </dsp:nvSpPr>
      <dsp:spPr>
        <a:xfrm rot="19500000">
          <a:off x="4788906" y="2294223"/>
          <a:ext cx="1931477" cy="626134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0046F5-C9EF-4E7B-977A-2E16E7DF8C94}">
      <dsp:nvSpPr>
        <dsp:cNvPr id="0" name=""/>
        <dsp:cNvSpPr/>
      </dsp:nvSpPr>
      <dsp:spPr>
        <a:xfrm>
          <a:off x="5289027" y="1214082"/>
          <a:ext cx="2339990" cy="1799995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Pertinence des pratiques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Pertinence des actes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Pertinence des prescriptions de produits de santé et de transports</a:t>
          </a:r>
          <a:endParaRPr lang="fr-FR" sz="1200" kern="1200" dirty="0"/>
        </a:p>
      </dsp:txBody>
      <dsp:txXfrm>
        <a:off x="5341747" y="1266802"/>
        <a:ext cx="2234550" cy="1694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12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375" y="0"/>
            <a:ext cx="2945712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84222591-E738-4323-A6DB-EE24796482BB}" type="datetimeFigureOut">
              <a:rPr lang="fr-FR" smtClean="0"/>
              <a:pPr/>
              <a:t>07/03/2019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323"/>
            <a:ext cx="2945712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375" y="9428323"/>
            <a:ext cx="2945712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F18321EF-6747-4219-9B0C-B102BFA7C7B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682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12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375" y="0"/>
            <a:ext cx="2945712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D85D8A81-A31F-4730-926C-64046591B48E}" type="datetimeFigureOut">
              <a:rPr lang="fr-FR" smtClean="0"/>
              <a:pPr/>
              <a:t>07/03/2019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292" y="4714955"/>
            <a:ext cx="5439092" cy="4467383"/>
          </a:xfrm>
          <a:prstGeom prst="rect">
            <a:avLst/>
          </a:prstGeom>
        </p:spPr>
        <p:txBody>
          <a:bodyPr vert="horz" lIns="91413" tIns="45706" rIns="91413" bIns="45706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323"/>
            <a:ext cx="2945712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375" y="9428323"/>
            <a:ext cx="2945712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692565C8-0D48-46C5-B258-2CAA18D81A7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536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2565C8-0D48-46C5-B258-2CAA18D81A70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4028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88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915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955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Contexte et enjeux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60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665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38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85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679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005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89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74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834A6-2B7B-4690-873F-7DD475D6D126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412"/>
          <a:stretch/>
        </p:blipFill>
        <p:spPr>
          <a:xfrm>
            <a:off x="0" y="-27383"/>
            <a:ext cx="9144000" cy="158948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523"/>
          <a:stretch/>
        </p:blipFill>
        <p:spPr>
          <a:xfrm>
            <a:off x="0" y="5986809"/>
            <a:ext cx="8843605" cy="871191"/>
          </a:xfrm>
          <a:prstGeom prst="rect">
            <a:avLst/>
          </a:prstGeom>
        </p:spPr>
      </p:pic>
      <p:pic>
        <p:nvPicPr>
          <p:cNvPr id="9" name="Image 8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805264"/>
            <a:ext cx="1391285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4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Qu’est-ce que la pertinence des soins ?</a:t>
            </a:r>
            <a:endParaRPr lang="fr-FR" sz="3200" dirty="0">
              <a:solidFill>
                <a:srgbClr val="0070C0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834A6-2B7B-4690-873F-7DD475D6D126}" type="slidenum">
              <a:rPr lang="fr-FR" smtClean="0"/>
              <a:t>1</a:t>
            </a:fld>
            <a:endParaRPr lang="fr-FR"/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1682907609"/>
              </p:ext>
            </p:extLst>
          </p:nvPr>
        </p:nvGraphicFramePr>
        <p:xfrm>
          <a:off x="323528" y="1957288"/>
          <a:ext cx="8136904" cy="4856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Espace réservé du contenu 3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4525963"/>
          </a:xfrm>
        </p:spPr>
        <p:txBody>
          <a:bodyPr>
            <a:normAutofit/>
          </a:bodyPr>
          <a:lstStyle/>
          <a:p>
            <a:r>
              <a:rPr lang="fr-FR" sz="1800" b="1" dirty="0" smtClean="0"/>
              <a:t>La pertinence des soins, telle qu’inscrite dans le PRS</a:t>
            </a:r>
            <a:r>
              <a:rPr lang="fr-FR" sz="1800" b="1" smtClean="0"/>
              <a:t>, </a:t>
            </a:r>
            <a:r>
              <a:rPr lang="fr-FR" sz="1800" b="1" smtClean="0"/>
              <a:t>s’articule </a:t>
            </a:r>
            <a:r>
              <a:rPr lang="fr-FR" sz="1800" b="1" dirty="0" smtClean="0"/>
              <a:t>autour de plusieurs axes complémentaires :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29481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3188</TotalTime>
  <Words>95</Words>
  <Application>Microsoft Office PowerPoint</Application>
  <PresentationFormat>Affichage à l'écran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Conception personnalisée</vt:lpstr>
      <vt:lpstr>Qu’est-ce que la pertinence des soins ?</vt:lpstr>
    </vt:vector>
  </TitlesOfParts>
  <Company>MSS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XXXXX</dc:title>
  <dc:creator>*</dc:creator>
  <cp:lastModifiedBy>BERNOLE-06647</cp:lastModifiedBy>
  <cp:revision>293</cp:revision>
  <cp:lastPrinted>2018-09-17T11:36:02Z</cp:lastPrinted>
  <dcterms:created xsi:type="dcterms:W3CDTF">2015-12-02T13:32:29Z</dcterms:created>
  <dcterms:modified xsi:type="dcterms:W3CDTF">2019-03-07T14:52:51Z</dcterms:modified>
</cp:coreProperties>
</file>